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9" r:id="rId2"/>
    <p:sldId id="299" r:id="rId3"/>
    <p:sldId id="301" r:id="rId4"/>
    <p:sldId id="302" r:id="rId5"/>
    <p:sldId id="300" r:id="rId6"/>
    <p:sldId id="303" r:id="rId7"/>
    <p:sldId id="304" r:id="rId8"/>
    <p:sldId id="305" r:id="rId9"/>
    <p:sldId id="306" r:id="rId10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1152" autoAdjust="0"/>
  </p:normalViewPr>
  <p:slideViewPr>
    <p:cSldViewPr>
      <p:cViewPr varScale="1">
        <p:scale>
          <a:sx n="67" d="100"/>
          <a:sy n="67" d="100"/>
        </p:scale>
        <p:origin x="14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F5CEB-433C-4129-8A06-47448ADA3651}" type="datetimeFigureOut">
              <a:rPr lang="sv-SE" smtClean="0"/>
              <a:t>2020-06-16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6F3C3-2DD3-4C72-9110-7E65383516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4448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71A1F-6C94-465A-88D2-F61866757C3B}" type="datetimeFigureOut">
              <a:rPr lang="sv-SE" smtClean="0"/>
              <a:pPr/>
              <a:t>2020-06-16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E02CF-6CD4-4D42-AED8-D396B6206685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/>
              <a:t>Hur tänker ni om dricksvatten?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sv-SE" sz="4000" b="1" dirty="0"/>
              <a:t>Linjeövning</a:t>
            </a:r>
            <a:endParaRPr lang="sv-SE" sz="5400" b="1" dirty="0"/>
          </a:p>
          <a:p>
            <a:pPr>
              <a:buNone/>
            </a:pPr>
            <a:endParaRPr lang="sv-SE" sz="4000" dirty="0"/>
          </a:p>
          <a:p>
            <a:pPr>
              <a:buNone/>
            </a:pPr>
            <a:r>
              <a:rPr lang="sv-SE" sz="4000" dirty="0"/>
              <a:t>HÅLLER MED - - - - - HÅLLER INTE MED</a:t>
            </a:r>
          </a:p>
        </p:txBody>
      </p:sp>
      <p:sp>
        <p:nvSpPr>
          <p:cNvPr id="4" name="textruta 3"/>
          <p:cNvSpPr txBox="1"/>
          <p:nvPr/>
        </p:nvSpPr>
        <p:spPr>
          <a:xfrm>
            <a:off x="7316904" y="0"/>
            <a:ext cx="184537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sv-SE" sz="1200" dirty="0"/>
              <a:t>Katedralskolan, Uppsala</a:t>
            </a:r>
          </a:p>
          <a:p>
            <a:pPr algn="ctr"/>
            <a:r>
              <a:rPr lang="sv-SE" sz="1200" dirty="0"/>
              <a:t>Via krc.su.se</a:t>
            </a:r>
          </a:p>
          <a:p>
            <a:pPr algn="ctr"/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Jag tror att Uppsala har bäst vatten i Sverige.</a:t>
            </a:r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sv-SE" sz="4000" dirty="0"/>
          </a:p>
          <a:p>
            <a:pPr>
              <a:buFont typeface="Arial" pitchFamily="34" charset="0"/>
              <a:buNone/>
            </a:pPr>
            <a:endParaRPr lang="sv-SE" sz="4000" dirty="0"/>
          </a:p>
          <a:p>
            <a:pPr>
              <a:buFont typeface="Arial" pitchFamily="34" charset="0"/>
              <a:buNone/>
            </a:pPr>
            <a:r>
              <a:rPr lang="sv-SE" sz="4000" dirty="0"/>
              <a:t>HÅLLER MED - - - - - HÅLLER INTE MED</a:t>
            </a:r>
          </a:p>
        </p:txBody>
      </p:sp>
    </p:spTree>
    <p:extLst>
      <p:ext uri="{BB962C8B-B14F-4D97-AF65-F5344CB8AC3E}">
        <p14:creationId xmlns:p14="http://schemas.microsoft.com/office/powerpoint/2010/main" val="241232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Jag är orolig för hur dricksvattnet påverkar min hälsa.</a:t>
            </a:r>
          </a:p>
          <a:p>
            <a:endParaRPr lang="sv-SE" dirty="0"/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sv-SE" sz="4000" dirty="0"/>
          </a:p>
          <a:p>
            <a:pPr>
              <a:buFont typeface="Arial" pitchFamily="34" charset="0"/>
              <a:buNone/>
            </a:pPr>
            <a:endParaRPr lang="sv-SE" sz="4000" dirty="0"/>
          </a:p>
          <a:p>
            <a:pPr>
              <a:buFont typeface="Arial" pitchFamily="34" charset="0"/>
              <a:buNone/>
            </a:pPr>
            <a:r>
              <a:rPr lang="sv-SE" sz="4000" dirty="0"/>
              <a:t>HÅLLER MED - - - - - HÅLLER INTE MED</a:t>
            </a:r>
          </a:p>
        </p:txBody>
      </p:sp>
    </p:spTree>
    <p:extLst>
      <p:ext uri="{BB962C8B-B14F-4D97-AF65-F5344CB8AC3E}">
        <p14:creationId xmlns:p14="http://schemas.microsoft.com/office/powerpoint/2010/main" val="228581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Jag tror att dricksvattnets innehåll påverkas av global uppvärmning.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sv-SE" sz="4000" dirty="0"/>
          </a:p>
          <a:p>
            <a:pPr>
              <a:buFont typeface="Arial" pitchFamily="34" charset="0"/>
              <a:buNone/>
            </a:pPr>
            <a:endParaRPr lang="sv-SE" sz="4000" dirty="0"/>
          </a:p>
          <a:p>
            <a:pPr>
              <a:buFont typeface="Arial" pitchFamily="34" charset="0"/>
              <a:buNone/>
            </a:pPr>
            <a:r>
              <a:rPr lang="sv-SE" sz="4000" dirty="0"/>
              <a:t>HÅLLER MED - - - - - HÅLLER INTE MED</a:t>
            </a:r>
          </a:p>
        </p:txBody>
      </p:sp>
    </p:spTree>
    <p:extLst>
      <p:ext uri="{BB962C8B-B14F-4D97-AF65-F5344CB8AC3E}">
        <p14:creationId xmlns:p14="http://schemas.microsoft.com/office/powerpoint/2010/main" val="173960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Jag vill gärna göra en håranalys för att veta hur mycket mineraler jag får i mig.</a:t>
            </a:r>
          </a:p>
          <a:p>
            <a:endParaRPr lang="sv-SE" dirty="0"/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sv-SE" sz="4000" dirty="0"/>
          </a:p>
          <a:p>
            <a:pPr>
              <a:buFont typeface="Arial" pitchFamily="34" charset="0"/>
              <a:buNone/>
            </a:pPr>
            <a:endParaRPr lang="sv-SE" sz="4000" dirty="0"/>
          </a:p>
          <a:p>
            <a:pPr>
              <a:buFont typeface="Arial" pitchFamily="34" charset="0"/>
              <a:buNone/>
            </a:pPr>
            <a:r>
              <a:rPr lang="sv-SE" sz="4000" dirty="0"/>
              <a:t>HÅLLER MED - - - - - HÅLLER INTE MED</a:t>
            </a:r>
          </a:p>
        </p:txBody>
      </p:sp>
    </p:spTree>
    <p:extLst>
      <p:ext uri="{BB962C8B-B14F-4D97-AF65-F5344CB8AC3E}">
        <p14:creationId xmlns:p14="http://schemas.microsoft.com/office/powerpoint/2010/main" val="393315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Livsmedelsverket borde sätta riktvärden för lägsta nivå av Ca och Mg i dricksvatten.</a:t>
            </a:r>
          </a:p>
          <a:p>
            <a:endParaRPr lang="sv-SE" dirty="0"/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sv-SE" sz="4000" dirty="0"/>
          </a:p>
          <a:p>
            <a:pPr>
              <a:buFont typeface="Arial" pitchFamily="34" charset="0"/>
              <a:buNone/>
            </a:pPr>
            <a:endParaRPr lang="sv-SE" sz="4000" dirty="0"/>
          </a:p>
          <a:p>
            <a:pPr>
              <a:buFont typeface="Arial" pitchFamily="34" charset="0"/>
              <a:buNone/>
            </a:pPr>
            <a:r>
              <a:rPr lang="sv-SE" sz="4000" dirty="0"/>
              <a:t>HÅLLER MED - - - - - HÅLLER INTE MED</a:t>
            </a:r>
          </a:p>
        </p:txBody>
      </p:sp>
    </p:spTree>
    <p:extLst>
      <p:ext uri="{BB962C8B-B14F-4D97-AF65-F5344CB8AC3E}">
        <p14:creationId xmlns:p14="http://schemas.microsoft.com/office/powerpoint/2010/main" val="139052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Jag tycker att vatten ska avhärdas så mycket som möjligt för att få så rent vatten som möjligt.</a:t>
            </a:r>
          </a:p>
          <a:p>
            <a:endParaRPr lang="sv-SE" dirty="0"/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sv-SE" sz="4000" dirty="0"/>
          </a:p>
          <a:p>
            <a:pPr>
              <a:buFont typeface="Arial" pitchFamily="34" charset="0"/>
              <a:buNone/>
            </a:pPr>
            <a:endParaRPr lang="sv-SE" sz="4000" dirty="0"/>
          </a:p>
          <a:p>
            <a:pPr>
              <a:buFont typeface="Arial" pitchFamily="34" charset="0"/>
              <a:buNone/>
            </a:pPr>
            <a:r>
              <a:rPr lang="sv-SE" sz="4000" dirty="0"/>
              <a:t>HÅLLER MED - - - - - HÅLLER INTE MED</a:t>
            </a:r>
          </a:p>
        </p:txBody>
      </p:sp>
    </p:spTree>
    <p:extLst>
      <p:ext uri="{BB962C8B-B14F-4D97-AF65-F5344CB8AC3E}">
        <p14:creationId xmlns:p14="http://schemas.microsoft.com/office/powerpoint/2010/main" val="143940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Jag tycker att vattens hårdhet är den viktigaste egenskapen att känna till om dricksvatten.</a:t>
            </a:r>
          </a:p>
          <a:p>
            <a:endParaRPr lang="sv-SE" dirty="0"/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sv-SE" sz="4000" dirty="0"/>
          </a:p>
          <a:p>
            <a:pPr>
              <a:buFont typeface="Arial" pitchFamily="34" charset="0"/>
              <a:buNone/>
            </a:pPr>
            <a:endParaRPr lang="sv-SE" sz="4000" dirty="0"/>
          </a:p>
          <a:p>
            <a:pPr>
              <a:buFont typeface="Arial" pitchFamily="34" charset="0"/>
              <a:buNone/>
            </a:pPr>
            <a:r>
              <a:rPr lang="sv-SE" sz="4000" dirty="0"/>
              <a:t>HÅLLER MED - - - - - HÅLLER INTE MED</a:t>
            </a:r>
          </a:p>
        </p:txBody>
      </p:sp>
    </p:spTree>
    <p:extLst>
      <p:ext uri="{BB962C8B-B14F-4D97-AF65-F5344CB8AC3E}">
        <p14:creationId xmlns:p14="http://schemas.microsoft.com/office/powerpoint/2010/main" val="58871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Nästa gång jag fyller år kommer jag att önska mig en </a:t>
            </a:r>
            <a:r>
              <a:rPr lang="sv-SE" dirty="0" err="1"/>
              <a:t>avhärdare</a:t>
            </a:r>
            <a:r>
              <a:rPr lang="sv-SE" dirty="0"/>
              <a:t>!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5" name="Bildobjekt 4" descr="Party Time Free Stock Photo - Public Domain Picture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076236"/>
            <a:ext cx="4032448" cy="2534982"/>
          </a:xfrm>
          <a:prstGeom prst="rect">
            <a:avLst/>
          </a:prstGeom>
        </p:spPr>
      </p:pic>
      <p:sp>
        <p:nvSpPr>
          <p:cNvPr id="6" name="Platshållare för innehåll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sv-SE" sz="4000" dirty="0"/>
          </a:p>
          <a:p>
            <a:pPr>
              <a:buFont typeface="Arial" pitchFamily="34" charset="0"/>
              <a:buNone/>
            </a:pPr>
            <a:endParaRPr lang="sv-SE" sz="4000" dirty="0"/>
          </a:p>
          <a:p>
            <a:pPr>
              <a:buFont typeface="Arial" pitchFamily="34" charset="0"/>
              <a:buNone/>
            </a:pPr>
            <a:r>
              <a:rPr lang="sv-SE" sz="4000" dirty="0"/>
              <a:t>HÅLLER MED - - - - - HÅLLER INTE MED</a:t>
            </a:r>
          </a:p>
        </p:txBody>
      </p:sp>
    </p:spTree>
    <p:extLst>
      <p:ext uri="{BB962C8B-B14F-4D97-AF65-F5344CB8AC3E}">
        <p14:creationId xmlns:p14="http://schemas.microsoft.com/office/powerpoint/2010/main" val="167275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3714</TotalTime>
  <Words>210</Words>
  <Application>Microsoft Office PowerPoint</Application>
  <PresentationFormat>Bildspel på skärmen (4:3)</PresentationFormat>
  <Paragraphs>38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Office-tema</vt:lpstr>
      <vt:lpstr>Hur tänker ni om dricksvatten?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Katedralskolan, Uppsala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TEMA: Vattenkemi</dc:title>
  <dc:creator>persabd</dc:creator>
  <cp:lastModifiedBy>Löfgren Robin</cp:lastModifiedBy>
  <cp:revision>50</cp:revision>
  <dcterms:created xsi:type="dcterms:W3CDTF">2013-05-06T17:42:52Z</dcterms:created>
  <dcterms:modified xsi:type="dcterms:W3CDTF">2020-06-16T11:46:15Z</dcterms:modified>
</cp:coreProperties>
</file>